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Epilogue" panose="020B0604020202020204" charset="0"/>
      <p:regular r:id="rId12"/>
    </p:embeddedFont>
    <p:embeddedFont>
      <p:font typeface="Fraunces Medi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0268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66778F7-41B1-B404-1EE2-C3A48B902828}"/>
              </a:ext>
            </a:extLst>
          </p:cNvPr>
          <p:cNvSpPr/>
          <p:nvPr/>
        </p:nvSpPr>
        <p:spPr>
          <a:xfrm>
            <a:off x="5486400" y="0"/>
            <a:ext cx="9144000" cy="82296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69889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IN" sz="6600" dirty="0">
                <a:solidFill>
                  <a:schemeClr val="bg1"/>
                </a:solidFill>
              </a:rPr>
              <a:t>Creating a comprehensive NLP solution</a:t>
            </a:r>
            <a:endParaRPr lang="en-US" sz="61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52447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Explore Azure's powerful text analysis capabilities using Python.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756440" y="5862757"/>
            <a:ext cx="307645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BECEF"/>
                </a:solidFill>
                <a:latin typeface="Epilogue Bold" pitchFamily="34" charset="0"/>
                <a:ea typeface="Epilogue Bold" pitchFamily="34" charset="-122"/>
                <a:cs typeface="Epilogue Bold" pitchFamily="34" charset="-120"/>
              </a:rPr>
              <a:t>by Vaishnavi Agrahari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0130"/>
            <a:ext cx="75172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Setting Up the Environment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089071"/>
            <a:ext cx="30480" cy="51002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58413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3442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5965" y="2429232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315885"/>
            <a:ext cx="3848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Load Environment Variables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80630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 dotenv to manage configuration settings.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11789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38779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0843" y="3962995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3849648"/>
            <a:ext cx="35746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Import Azure Namespaces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340066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Utilize TextAnalyticsClient and AzureKeyCredential classes.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01456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7746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40011" y="5859661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Create Client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23673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Initialize TextAnalyticsClient with endpoint and credentials.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Processing Text Files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52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Iterate Through Files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Loop through text files in reviews folder.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Read File Contents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Open and read each file's text.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Prepare for Analysis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Pass text to Azure AI services.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CBE61F7-C7F6-3392-415E-BA258A69DACA}"/>
              </a:ext>
            </a:extLst>
          </p:cNvPr>
          <p:cNvSpPr/>
          <p:nvPr/>
        </p:nvSpPr>
        <p:spPr>
          <a:xfrm>
            <a:off x="5486400" y="0"/>
            <a:ext cx="9143999" cy="82296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Language Detection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Function Call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 detect_language method on client.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Return Value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Receive DetectedLanguage object.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Extract Information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Access primary_language.name for detected language.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4EAC1A8-7F59-0347-AA2B-58EA6226BE02}"/>
              </a:ext>
            </a:extLst>
          </p:cNvPr>
          <p:cNvSpPr/>
          <p:nvPr/>
        </p:nvSpPr>
        <p:spPr>
          <a:xfrm>
            <a:off x="0" y="2835235"/>
            <a:ext cx="14630400" cy="539436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Sentiment Analysis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Positive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Indicates favorable sentiment in text.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Neutral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336030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Shows balanced or objective sentiment.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505182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Negative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Reflects unfavorable sentiment in content.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5489"/>
            <a:ext cx="60326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Phrase Extraction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0955" y="3394591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Function Call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Utilize extract_key_phrases method.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7509" y="3394591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Result Processing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99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Iterate through returned key phrases list.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7067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5000" y="5455682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Output Display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Print each extracted key phrase.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FF98B1A-491C-BFA7-6005-82CCFEF8E631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Entity Recognition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Named Entities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Identify and categorize entities in text.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Linked Entities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Connect recognized entities to knowledge base.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Output Format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Display entity text, category, and linked URL.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27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Error Handling and Execution</a:t>
            </a:r>
          </a:p>
        </p:txBody>
      </p:sp>
      <p:sp>
        <p:nvSpPr>
          <p:cNvPr id="4" name="Shape 1"/>
          <p:cNvSpPr/>
          <p:nvPr/>
        </p:nvSpPr>
        <p:spPr>
          <a:xfrm>
            <a:off x="793790" y="4010501"/>
            <a:ext cx="7556421" cy="1966198"/>
          </a:xfrm>
          <a:prstGeom prst="roundRect">
            <a:avLst>
              <a:gd name="adj" fmla="val 48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01812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416183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Try-Except Block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416183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Catch and print exceptions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466844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481214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Main Function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481214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Encapsulates analysis logic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531876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54624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Script Execution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54624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Runs when file is primary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C33DFC-4599-7805-9589-CCED8DCCC9E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4B69AB-E34F-57DC-5D12-6B268C58A41D}"/>
              </a:ext>
            </a:extLst>
          </p:cNvPr>
          <p:cNvSpPr txBox="1"/>
          <p:nvPr/>
        </p:nvSpPr>
        <p:spPr>
          <a:xfrm>
            <a:off x="5575607" y="3261022"/>
            <a:ext cx="3824870" cy="764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</a:rPr>
              <a:t>THANK YOU!!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83255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237</Words>
  <Application>Microsoft Office PowerPoint</Application>
  <PresentationFormat>Custom</PresentationFormat>
  <Paragraphs>67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Fraunces Medium</vt:lpstr>
      <vt:lpstr>Epilogue</vt:lpstr>
      <vt:lpstr>Arial</vt:lpstr>
      <vt:lpstr>Epilogue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Vaishnavi Agrahari</cp:lastModifiedBy>
  <cp:revision>3</cp:revision>
  <dcterms:created xsi:type="dcterms:W3CDTF">2024-10-29T11:09:05Z</dcterms:created>
  <dcterms:modified xsi:type="dcterms:W3CDTF">2024-10-29T12:57:25Z</dcterms:modified>
</cp:coreProperties>
</file>